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4"/>
  </p:notesMasterIdLst>
  <p:handoutMasterIdLst>
    <p:handoutMasterId r:id="rId15"/>
  </p:handoutMasterIdLst>
  <p:sldIdLst>
    <p:sldId id="513" r:id="rId5"/>
    <p:sldId id="538" r:id="rId6"/>
    <p:sldId id="539" r:id="rId7"/>
    <p:sldId id="540" r:id="rId8"/>
    <p:sldId id="542" r:id="rId9"/>
    <p:sldId id="541" r:id="rId10"/>
    <p:sldId id="544" r:id="rId11"/>
    <p:sldId id="543" r:id="rId12"/>
    <p:sldId id="530" r:id="rId13"/>
  </p:sldIdLst>
  <p:sldSz cx="12192000" cy="6858000"/>
  <p:notesSz cx="6797675" cy="9926638"/>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DE546-9604-4615-B03D-3DBAD6F32186}" type="doc">
      <dgm:prSet loTypeId="urn:microsoft.com/office/officeart/2005/8/layout/process3" loCatId="process" qsTypeId="urn:microsoft.com/office/officeart/2005/8/quickstyle/simple1" qsCatId="simple" csTypeId="urn:microsoft.com/office/officeart/2005/8/colors/accent1_2" csCatId="accent1" phldr="1"/>
      <dgm:spPr/>
    </dgm:pt>
    <dgm:pt modelId="{3D9B1FFC-8E9D-4166-AEF3-2F0C745569DB}">
      <dgm:prSet phldrT="[Text]"/>
      <dgm:spPr/>
      <dgm:t>
        <a:bodyPr/>
        <a:lstStyle/>
        <a:p>
          <a:r>
            <a:rPr lang="en-US" dirty="0"/>
            <a:t>Style</a:t>
          </a:r>
        </a:p>
      </dgm:t>
    </dgm:pt>
    <dgm:pt modelId="{C1CD3DB5-B4C3-4218-B629-39E63841E066}" type="parTrans" cxnId="{E5C9E90E-D8F6-41CE-A626-4E4E5EEB95B6}">
      <dgm:prSet/>
      <dgm:spPr/>
      <dgm:t>
        <a:bodyPr/>
        <a:lstStyle/>
        <a:p>
          <a:endParaRPr lang="en-US"/>
        </a:p>
      </dgm:t>
    </dgm:pt>
    <dgm:pt modelId="{F0A9E4C8-630B-450F-ABB5-EF69015FC18A}" type="sibTrans" cxnId="{E5C9E90E-D8F6-41CE-A626-4E4E5EEB95B6}">
      <dgm:prSet/>
      <dgm:spPr/>
      <dgm:t>
        <a:bodyPr/>
        <a:lstStyle/>
        <a:p>
          <a:endParaRPr lang="en-US"/>
        </a:p>
      </dgm:t>
    </dgm:pt>
    <dgm:pt modelId="{52977A6F-61C3-4347-88B0-5A55B282D828}">
      <dgm:prSet phldrT="[Text]"/>
      <dgm:spPr/>
      <dgm:t>
        <a:bodyPr/>
        <a:lstStyle/>
        <a:p>
          <a:r>
            <a:rPr lang="en-US" dirty="0"/>
            <a:t>Layout</a:t>
          </a:r>
        </a:p>
      </dgm:t>
    </dgm:pt>
    <dgm:pt modelId="{C81253C4-BE15-4F65-8606-4FC4DA49467F}" type="parTrans" cxnId="{5B394128-3DAA-4168-A09C-34A48056E918}">
      <dgm:prSet/>
      <dgm:spPr/>
      <dgm:t>
        <a:bodyPr/>
        <a:lstStyle/>
        <a:p>
          <a:endParaRPr lang="en-US"/>
        </a:p>
      </dgm:t>
    </dgm:pt>
    <dgm:pt modelId="{C727F461-B571-4807-A110-2F1250950ACA}" type="sibTrans" cxnId="{5B394128-3DAA-4168-A09C-34A48056E918}">
      <dgm:prSet/>
      <dgm:spPr/>
      <dgm:t>
        <a:bodyPr/>
        <a:lstStyle/>
        <a:p>
          <a:endParaRPr lang="en-US"/>
        </a:p>
      </dgm:t>
    </dgm:pt>
    <dgm:pt modelId="{C6073CA9-1866-4347-94E1-4C3A7D0AEAF6}">
      <dgm:prSet phldrT="[Text]"/>
      <dgm:spPr/>
      <dgm:t>
        <a:bodyPr/>
        <a:lstStyle/>
        <a:p>
          <a:r>
            <a:rPr lang="en-US" dirty="0"/>
            <a:t>Paint</a:t>
          </a:r>
        </a:p>
      </dgm:t>
    </dgm:pt>
    <dgm:pt modelId="{44D4665A-F909-4533-8E0E-0D2A7F615A44}" type="parTrans" cxnId="{3C6CA8A0-77E3-4B14-9BC8-E6E5401CF01D}">
      <dgm:prSet/>
      <dgm:spPr/>
      <dgm:t>
        <a:bodyPr/>
        <a:lstStyle/>
        <a:p>
          <a:endParaRPr lang="en-US"/>
        </a:p>
      </dgm:t>
    </dgm:pt>
    <dgm:pt modelId="{11471EBE-E0A1-4AB9-903C-585898602B44}" type="sibTrans" cxnId="{3C6CA8A0-77E3-4B14-9BC8-E6E5401CF01D}">
      <dgm:prSet/>
      <dgm:spPr/>
      <dgm:t>
        <a:bodyPr/>
        <a:lstStyle/>
        <a:p>
          <a:endParaRPr lang="en-US"/>
        </a:p>
      </dgm:t>
    </dgm:pt>
    <dgm:pt modelId="{A6DBAB3F-CA28-4723-9CFF-4303C63DB671}">
      <dgm:prSet/>
      <dgm:spPr/>
      <dgm:t>
        <a:bodyPr/>
        <a:lstStyle/>
        <a:p>
          <a:r>
            <a:rPr lang="en-US" dirty="0"/>
            <a:t>List of visible nodes compiled into a tree</a:t>
          </a:r>
        </a:p>
      </dgm:t>
    </dgm:pt>
    <dgm:pt modelId="{5B3D3597-5004-4C01-84DA-7214A740F484}" type="parTrans" cxnId="{81C18C5B-5798-42CF-ABE6-9536B9ECB87A}">
      <dgm:prSet/>
      <dgm:spPr/>
      <dgm:t>
        <a:bodyPr/>
        <a:lstStyle/>
        <a:p>
          <a:endParaRPr lang="en-US"/>
        </a:p>
      </dgm:t>
    </dgm:pt>
    <dgm:pt modelId="{33E76B3B-1593-45DF-AE82-7C9D9D0DFCDB}" type="sibTrans" cxnId="{81C18C5B-5798-42CF-ABE6-9536B9ECB87A}">
      <dgm:prSet/>
      <dgm:spPr/>
      <dgm:t>
        <a:bodyPr/>
        <a:lstStyle/>
        <a:p>
          <a:endParaRPr lang="en-US"/>
        </a:p>
      </dgm:t>
    </dgm:pt>
    <dgm:pt modelId="{5EE1B192-0858-49A9-9F45-B28FC0582904}">
      <dgm:prSet/>
      <dgm:spPr/>
      <dgm:t>
        <a:bodyPr/>
        <a:lstStyle/>
        <a:p>
          <a:r>
            <a:rPr lang="en-US" dirty="0"/>
            <a:t>Size &amp; position of each node is determined</a:t>
          </a:r>
        </a:p>
      </dgm:t>
    </dgm:pt>
    <dgm:pt modelId="{455161F1-7538-478E-844B-630215FC290E}" type="parTrans" cxnId="{7E177185-38B5-4831-8161-92F639EAABBF}">
      <dgm:prSet/>
      <dgm:spPr/>
      <dgm:t>
        <a:bodyPr/>
        <a:lstStyle/>
        <a:p>
          <a:endParaRPr lang="en-US"/>
        </a:p>
      </dgm:t>
    </dgm:pt>
    <dgm:pt modelId="{DC467777-97C5-4E1B-A0E7-029EB5667158}" type="sibTrans" cxnId="{7E177185-38B5-4831-8161-92F639EAABBF}">
      <dgm:prSet/>
      <dgm:spPr/>
      <dgm:t>
        <a:bodyPr/>
        <a:lstStyle/>
        <a:p>
          <a:endParaRPr lang="en-US"/>
        </a:p>
      </dgm:t>
    </dgm:pt>
    <dgm:pt modelId="{B0D9E954-0B55-46DA-A556-1FE7CCFE4E20}">
      <dgm:prSet/>
      <dgm:spPr/>
      <dgm:t>
        <a:bodyPr/>
        <a:lstStyle/>
        <a:p>
          <a:r>
            <a:rPr lang="en-US" dirty="0"/>
            <a:t>Each box is converted to pixel values on screen</a:t>
          </a:r>
        </a:p>
      </dgm:t>
    </dgm:pt>
    <dgm:pt modelId="{36033DB9-05AC-4C4B-BD49-2CC74D5F6CD8}" type="parTrans" cxnId="{E4B9D338-D626-446E-B614-1F5B1B5BEDD7}">
      <dgm:prSet/>
      <dgm:spPr/>
      <dgm:t>
        <a:bodyPr/>
        <a:lstStyle/>
        <a:p>
          <a:endParaRPr lang="en-US"/>
        </a:p>
      </dgm:t>
    </dgm:pt>
    <dgm:pt modelId="{0819C35B-6A54-4FAD-BA85-4C01FDDDE3D5}" type="sibTrans" cxnId="{E4B9D338-D626-446E-B614-1F5B1B5BEDD7}">
      <dgm:prSet/>
      <dgm:spPr/>
      <dgm:t>
        <a:bodyPr/>
        <a:lstStyle/>
        <a:p>
          <a:endParaRPr lang="en-US"/>
        </a:p>
      </dgm:t>
    </dgm:pt>
    <dgm:pt modelId="{C3BEFAA7-B8CC-4814-BD14-2D45051EBFEA}" type="pres">
      <dgm:prSet presAssocID="{D8EDE546-9604-4615-B03D-3DBAD6F32186}" presName="linearFlow" presStyleCnt="0">
        <dgm:presLayoutVars>
          <dgm:dir/>
          <dgm:animLvl val="lvl"/>
          <dgm:resizeHandles val="exact"/>
        </dgm:presLayoutVars>
      </dgm:prSet>
      <dgm:spPr/>
    </dgm:pt>
    <dgm:pt modelId="{5ED7F92A-9ED6-4D69-822D-23E1812D592E}" type="pres">
      <dgm:prSet presAssocID="{3D9B1FFC-8E9D-4166-AEF3-2F0C745569DB}" presName="composite" presStyleCnt="0"/>
      <dgm:spPr/>
    </dgm:pt>
    <dgm:pt modelId="{66725A72-8841-47BD-9CF3-42885576C38C}" type="pres">
      <dgm:prSet presAssocID="{3D9B1FFC-8E9D-4166-AEF3-2F0C745569DB}" presName="parTx" presStyleLbl="node1" presStyleIdx="0" presStyleCnt="3">
        <dgm:presLayoutVars>
          <dgm:chMax val="0"/>
          <dgm:chPref val="0"/>
          <dgm:bulletEnabled val="1"/>
        </dgm:presLayoutVars>
      </dgm:prSet>
      <dgm:spPr/>
    </dgm:pt>
    <dgm:pt modelId="{CF6A5634-C959-4FA2-BC52-6119E209406B}" type="pres">
      <dgm:prSet presAssocID="{3D9B1FFC-8E9D-4166-AEF3-2F0C745569DB}" presName="parSh" presStyleLbl="node1" presStyleIdx="0" presStyleCnt="3"/>
      <dgm:spPr/>
    </dgm:pt>
    <dgm:pt modelId="{FACCD515-0866-48AA-AE30-486EDC47EC7E}" type="pres">
      <dgm:prSet presAssocID="{3D9B1FFC-8E9D-4166-AEF3-2F0C745569DB}" presName="desTx" presStyleLbl="fgAcc1" presStyleIdx="0" presStyleCnt="3" custScaleX="121354" custScaleY="81821">
        <dgm:presLayoutVars>
          <dgm:bulletEnabled val="1"/>
        </dgm:presLayoutVars>
      </dgm:prSet>
      <dgm:spPr/>
    </dgm:pt>
    <dgm:pt modelId="{F9DB1962-725C-4E21-BD69-079B29DCB536}" type="pres">
      <dgm:prSet presAssocID="{F0A9E4C8-630B-450F-ABB5-EF69015FC18A}" presName="sibTrans" presStyleLbl="sibTrans2D1" presStyleIdx="0" presStyleCnt="2" custLinFactNeighborX="937" custLinFactNeighborY="15022"/>
      <dgm:spPr/>
    </dgm:pt>
    <dgm:pt modelId="{D47D37AF-A3BC-4657-9C9B-CAA96F65C7BB}" type="pres">
      <dgm:prSet presAssocID="{F0A9E4C8-630B-450F-ABB5-EF69015FC18A}" presName="connTx" presStyleLbl="sibTrans2D1" presStyleIdx="0" presStyleCnt="2"/>
      <dgm:spPr/>
    </dgm:pt>
    <dgm:pt modelId="{519D0851-995E-455D-8CDC-39BA207D4A06}" type="pres">
      <dgm:prSet presAssocID="{52977A6F-61C3-4347-88B0-5A55B282D828}" presName="composite" presStyleCnt="0"/>
      <dgm:spPr/>
    </dgm:pt>
    <dgm:pt modelId="{1FBD2851-E487-4A5F-9875-54C49C937C35}" type="pres">
      <dgm:prSet presAssocID="{52977A6F-61C3-4347-88B0-5A55B282D828}" presName="parTx" presStyleLbl="node1" presStyleIdx="0" presStyleCnt="3">
        <dgm:presLayoutVars>
          <dgm:chMax val="0"/>
          <dgm:chPref val="0"/>
          <dgm:bulletEnabled val="1"/>
        </dgm:presLayoutVars>
      </dgm:prSet>
      <dgm:spPr/>
    </dgm:pt>
    <dgm:pt modelId="{AB4FF6E4-13A3-4E5F-9158-4292D2A8025D}" type="pres">
      <dgm:prSet presAssocID="{52977A6F-61C3-4347-88B0-5A55B282D828}" presName="parSh" presStyleLbl="node1" presStyleIdx="1" presStyleCnt="3"/>
      <dgm:spPr/>
    </dgm:pt>
    <dgm:pt modelId="{08FCABED-40F8-4932-88D0-24C630CDD32F}" type="pres">
      <dgm:prSet presAssocID="{52977A6F-61C3-4347-88B0-5A55B282D828}" presName="desTx" presStyleLbl="fgAcc1" presStyleIdx="1" presStyleCnt="3" custScaleX="124547" custScaleY="81170">
        <dgm:presLayoutVars>
          <dgm:bulletEnabled val="1"/>
        </dgm:presLayoutVars>
      </dgm:prSet>
      <dgm:spPr/>
    </dgm:pt>
    <dgm:pt modelId="{60A5563C-EBF3-45ED-AA15-559AB60EA349}" type="pres">
      <dgm:prSet presAssocID="{C727F461-B571-4807-A110-2F1250950ACA}" presName="sibTrans" presStyleLbl="sibTrans2D1" presStyleIdx="1" presStyleCnt="2" custLinFactNeighborX="-2161" custLinFactNeighborY="14270"/>
      <dgm:spPr/>
    </dgm:pt>
    <dgm:pt modelId="{5D65DE9B-397B-4D0B-BD8A-223C382157DE}" type="pres">
      <dgm:prSet presAssocID="{C727F461-B571-4807-A110-2F1250950ACA}" presName="connTx" presStyleLbl="sibTrans2D1" presStyleIdx="1" presStyleCnt="2"/>
      <dgm:spPr/>
    </dgm:pt>
    <dgm:pt modelId="{D0D6ABFC-4240-41D3-8B27-BCED2F8A1B67}" type="pres">
      <dgm:prSet presAssocID="{C6073CA9-1866-4347-94E1-4C3A7D0AEAF6}" presName="composite" presStyleCnt="0"/>
      <dgm:spPr/>
    </dgm:pt>
    <dgm:pt modelId="{2D8BAAF1-6C35-4568-A7AE-76CBE3374745}" type="pres">
      <dgm:prSet presAssocID="{C6073CA9-1866-4347-94E1-4C3A7D0AEAF6}" presName="parTx" presStyleLbl="node1" presStyleIdx="1" presStyleCnt="3">
        <dgm:presLayoutVars>
          <dgm:chMax val="0"/>
          <dgm:chPref val="0"/>
          <dgm:bulletEnabled val="1"/>
        </dgm:presLayoutVars>
      </dgm:prSet>
      <dgm:spPr/>
    </dgm:pt>
    <dgm:pt modelId="{9A46E19B-AF5E-4BBE-ACD1-7E2D9125765B}" type="pres">
      <dgm:prSet presAssocID="{C6073CA9-1866-4347-94E1-4C3A7D0AEAF6}" presName="parSh" presStyleLbl="node1" presStyleIdx="2" presStyleCnt="3" custLinFactNeighborY="-2558"/>
      <dgm:spPr/>
    </dgm:pt>
    <dgm:pt modelId="{A5272EEA-F2FC-41FA-8C1B-17F129C04FC6}" type="pres">
      <dgm:prSet presAssocID="{C6073CA9-1866-4347-94E1-4C3A7D0AEAF6}" presName="desTx" presStyleLbl="fgAcc1" presStyleIdx="2" presStyleCnt="3" custScaleX="130273" custScaleY="81170" custLinFactNeighborY="-1106">
        <dgm:presLayoutVars>
          <dgm:bulletEnabled val="1"/>
        </dgm:presLayoutVars>
      </dgm:prSet>
      <dgm:spPr/>
    </dgm:pt>
  </dgm:ptLst>
  <dgm:cxnLst>
    <dgm:cxn modelId="{E5C9E90E-D8F6-41CE-A626-4E4E5EEB95B6}" srcId="{D8EDE546-9604-4615-B03D-3DBAD6F32186}" destId="{3D9B1FFC-8E9D-4166-AEF3-2F0C745569DB}" srcOrd="0" destOrd="0" parTransId="{C1CD3DB5-B4C3-4218-B629-39E63841E066}" sibTransId="{F0A9E4C8-630B-450F-ABB5-EF69015FC18A}"/>
    <dgm:cxn modelId="{2134B114-1235-40B2-B580-70A8BB81F225}" type="presOf" srcId="{D8EDE546-9604-4615-B03D-3DBAD6F32186}" destId="{C3BEFAA7-B8CC-4814-BD14-2D45051EBFEA}" srcOrd="0" destOrd="0" presId="urn:microsoft.com/office/officeart/2005/8/layout/process3"/>
    <dgm:cxn modelId="{81FD6723-B806-40CE-A206-1EAB78A829E3}" type="presOf" srcId="{3D9B1FFC-8E9D-4166-AEF3-2F0C745569DB}" destId="{CF6A5634-C959-4FA2-BC52-6119E209406B}" srcOrd="1" destOrd="0" presId="urn:microsoft.com/office/officeart/2005/8/layout/process3"/>
    <dgm:cxn modelId="{A9462524-6DCB-4593-ACA4-BFB64C2FFBCC}" type="presOf" srcId="{C6073CA9-1866-4347-94E1-4C3A7D0AEAF6}" destId="{2D8BAAF1-6C35-4568-A7AE-76CBE3374745}" srcOrd="0" destOrd="0" presId="urn:microsoft.com/office/officeart/2005/8/layout/process3"/>
    <dgm:cxn modelId="{5B394128-3DAA-4168-A09C-34A48056E918}" srcId="{D8EDE546-9604-4615-B03D-3DBAD6F32186}" destId="{52977A6F-61C3-4347-88B0-5A55B282D828}" srcOrd="1" destOrd="0" parTransId="{C81253C4-BE15-4F65-8606-4FC4DA49467F}" sibTransId="{C727F461-B571-4807-A110-2F1250950ACA}"/>
    <dgm:cxn modelId="{71E9A92C-AA33-45EF-8D7D-C0BE36CC9DAB}" type="presOf" srcId="{F0A9E4C8-630B-450F-ABB5-EF69015FC18A}" destId="{D47D37AF-A3BC-4657-9C9B-CAA96F65C7BB}" srcOrd="1" destOrd="0" presId="urn:microsoft.com/office/officeart/2005/8/layout/process3"/>
    <dgm:cxn modelId="{26AFDA32-5295-41CD-ADD8-DC5F7EFC8397}" type="presOf" srcId="{C727F461-B571-4807-A110-2F1250950ACA}" destId="{5D65DE9B-397B-4D0B-BD8A-223C382157DE}" srcOrd="1" destOrd="0" presId="urn:microsoft.com/office/officeart/2005/8/layout/process3"/>
    <dgm:cxn modelId="{43FE2833-0E7F-411A-9879-71538B871973}" type="presOf" srcId="{F0A9E4C8-630B-450F-ABB5-EF69015FC18A}" destId="{F9DB1962-725C-4E21-BD69-079B29DCB536}" srcOrd="0" destOrd="0" presId="urn:microsoft.com/office/officeart/2005/8/layout/process3"/>
    <dgm:cxn modelId="{5D662634-45A7-4D72-92B3-FC48BEB7AD9B}" type="presOf" srcId="{52977A6F-61C3-4347-88B0-5A55B282D828}" destId="{1FBD2851-E487-4A5F-9875-54C49C937C35}" srcOrd="0" destOrd="0" presId="urn:microsoft.com/office/officeart/2005/8/layout/process3"/>
    <dgm:cxn modelId="{E4B9D338-D626-446E-B614-1F5B1B5BEDD7}" srcId="{C6073CA9-1866-4347-94E1-4C3A7D0AEAF6}" destId="{B0D9E954-0B55-46DA-A556-1FE7CCFE4E20}" srcOrd="0" destOrd="0" parTransId="{36033DB9-05AC-4C4B-BD49-2CC74D5F6CD8}" sibTransId="{0819C35B-6A54-4FAD-BA85-4C01FDDDE3D5}"/>
    <dgm:cxn modelId="{81C18C5B-5798-42CF-ABE6-9536B9ECB87A}" srcId="{3D9B1FFC-8E9D-4166-AEF3-2F0C745569DB}" destId="{A6DBAB3F-CA28-4723-9CFF-4303C63DB671}" srcOrd="0" destOrd="0" parTransId="{5B3D3597-5004-4C01-84DA-7214A740F484}" sibTransId="{33E76B3B-1593-45DF-AE82-7C9D9D0DFCDB}"/>
    <dgm:cxn modelId="{05101D61-D8D0-4609-9B2D-AA2B6F798695}" type="presOf" srcId="{5EE1B192-0858-49A9-9F45-B28FC0582904}" destId="{08FCABED-40F8-4932-88D0-24C630CDD32F}" srcOrd="0" destOrd="0" presId="urn:microsoft.com/office/officeart/2005/8/layout/process3"/>
    <dgm:cxn modelId="{7E177185-38B5-4831-8161-92F639EAABBF}" srcId="{52977A6F-61C3-4347-88B0-5A55B282D828}" destId="{5EE1B192-0858-49A9-9F45-B28FC0582904}" srcOrd="0" destOrd="0" parTransId="{455161F1-7538-478E-844B-630215FC290E}" sibTransId="{DC467777-97C5-4E1B-A0E7-029EB5667158}"/>
    <dgm:cxn modelId="{BFD2838A-0153-497C-B3D3-006EBB8DF04C}" type="presOf" srcId="{52977A6F-61C3-4347-88B0-5A55B282D828}" destId="{AB4FF6E4-13A3-4E5F-9158-4292D2A8025D}" srcOrd="1" destOrd="0" presId="urn:microsoft.com/office/officeart/2005/8/layout/process3"/>
    <dgm:cxn modelId="{3C6CA8A0-77E3-4B14-9BC8-E6E5401CF01D}" srcId="{D8EDE546-9604-4615-B03D-3DBAD6F32186}" destId="{C6073CA9-1866-4347-94E1-4C3A7D0AEAF6}" srcOrd="2" destOrd="0" parTransId="{44D4665A-F909-4533-8E0E-0D2A7F615A44}" sibTransId="{11471EBE-E0A1-4AB9-903C-585898602B44}"/>
    <dgm:cxn modelId="{06FB13B0-DB46-47EA-BF06-DF05FEE339F1}" type="presOf" srcId="{A6DBAB3F-CA28-4723-9CFF-4303C63DB671}" destId="{FACCD515-0866-48AA-AE30-486EDC47EC7E}" srcOrd="0" destOrd="0" presId="urn:microsoft.com/office/officeart/2005/8/layout/process3"/>
    <dgm:cxn modelId="{4C773FC5-27EA-4A94-BD21-CED39163859A}" type="presOf" srcId="{B0D9E954-0B55-46DA-A556-1FE7CCFE4E20}" destId="{A5272EEA-F2FC-41FA-8C1B-17F129C04FC6}" srcOrd="0" destOrd="0" presId="urn:microsoft.com/office/officeart/2005/8/layout/process3"/>
    <dgm:cxn modelId="{059AB1DE-BB15-49BB-9978-AFA31F02C155}" type="presOf" srcId="{3D9B1FFC-8E9D-4166-AEF3-2F0C745569DB}" destId="{66725A72-8841-47BD-9CF3-42885576C38C}" srcOrd="0" destOrd="0" presId="urn:microsoft.com/office/officeart/2005/8/layout/process3"/>
    <dgm:cxn modelId="{09B243E6-BD62-48AF-91D6-CBCB3CA042D9}" type="presOf" srcId="{C6073CA9-1866-4347-94E1-4C3A7D0AEAF6}" destId="{9A46E19B-AF5E-4BBE-ACD1-7E2D9125765B}" srcOrd="1" destOrd="0" presId="urn:microsoft.com/office/officeart/2005/8/layout/process3"/>
    <dgm:cxn modelId="{943903F6-15D9-46FF-817A-9374BA2CDA8B}" type="presOf" srcId="{C727F461-B571-4807-A110-2F1250950ACA}" destId="{60A5563C-EBF3-45ED-AA15-559AB60EA349}" srcOrd="0" destOrd="0" presId="urn:microsoft.com/office/officeart/2005/8/layout/process3"/>
    <dgm:cxn modelId="{321FBF5C-8887-49DA-B48A-6CCC1247A675}" type="presParOf" srcId="{C3BEFAA7-B8CC-4814-BD14-2D45051EBFEA}" destId="{5ED7F92A-9ED6-4D69-822D-23E1812D592E}" srcOrd="0" destOrd="0" presId="urn:microsoft.com/office/officeart/2005/8/layout/process3"/>
    <dgm:cxn modelId="{02FCCCED-D052-4455-A0B6-CA5CBE35467A}" type="presParOf" srcId="{5ED7F92A-9ED6-4D69-822D-23E1812D592E}" destId="{66725A72-8841-47BD-9CF3-42885576C38C}" srcOrd="0" destOrd="0" presId="urn:microsoft.com/office/officeart/2005/8/layout/process3"/>
    <dgm:cxn modelId="{95A71272-02C9-40D2-9F0F-87F1FD785242}" type="presParOf" srcId="{5ED7F92A-9ED6-4D69-822D-23E1812D592E}" destId="{CF6A5634-C959-4FA2-BC52-6119E209406B}" srcOrd="1" destOrd="0" presId="urn:microsoft.com/office/officeart/2005/8/layout/process3"/>
    <dgm:cxn modelId="{72980078-AE9C-4A13-9563-0A0CEF982695}" type="presParOf" srcId="{5ED7F92A-9ED6-4D69-822D-23E1812D592E}" destId="{FACCD515-0866-48AA-AE30-486EDC47EC7E}" srcOrd="2" destOrd="0" presId="urn:microsoft.com/office/officeart/2005/8/layout/process3"/>
    <dgm:cxn modelId="{9A2C08C4-ADAA-42F1-A104-D28F4336AECF}" type="presParOf" srcId="{C3BEFAA7-B8CC-4814-BD14-2D45051EBFEA}" destId="{F9DB1962-725C-4E21-BD69-079B29DCB536}" srcOrd="1" destOrd="0" presId="urn:microsoft.com/office/officeart/2005/8/layout/process3"/>
    <dgm:cxn modelId="{094838E2-0ED7-457A-A444-E62C539201A3}" type="presParOf" srcId="{F9DB1962-725C-4E21-BD69-079B29DCB536}" destId="{D47D37AF-A3BC-4657-9C9B-CAA96F65C7BB}" srcOrd="0" destOrd="0" presId="urn:microsoft.com/office/officeart/2005/8/layout/process3"/>
    <dgm:cxn modelId="{836E46AC-7293-4F16-8232-B700913F6D60}" type="presParOf" srcId="{C3BEFAA7-B8CC-4814-BD14-2D45051EBFEA}" destId="{519D0851-995E-455D-8CDC-39BA207D4A06}" srcOrd="2" destOrd="0" presId="urn:microsoft.com/office/officeart/2005/8/layout/process3"/>
    <dgm:cxn modelId="{EB3EA4F3-9A2E-4466-BE53-51FC81E75698}" type="presParOf" srcId="{519D0851-995E-455D-8CDC-39BA207D4A06}" destId="{1FBD2851-E487-4A5F-9875-54C49C937C35}" srcOrd="0" destOrd="0" presId="urn:microsoft.com/office/officeart/2005/8/layout/process3"/>
    <dgm:cxn modelId="{1916E072-FF87-4DC6-B759-173182C2B2FC}" type="presParOf" srcId="{519D0851-995E-455D-8CDC-39BA207D4A06}" destId="{AB4FF6E4-13A3-4E5F-9158-4292D2A8025D}" srcOrd="1" destOrd="0" presId="urn:microsoft.com/office/officeart/2005/8/layout/process3"/>
    <dgm:cxn modelId="{C272EF9D-1935-4DF9-BE46-C0490B916450}" type="presParOf" srcId="{519D0851-995E-455D-8CDC-39BA207D4A06}" destId="{08FCABED-40F8-4932-88D0-24C630CDD32F}" srcOrd="2" destOrd="0" presId="urn:microsoft.com/office/officeart/2005/8/layout/process3"/>
    <dgm:cxn modelId="{CD442A16-C447-4753-B1A7-7D5E040DC878}" type="presParOf" srcId="{C3BEFAA7-B8CC-4814-BD14-2D45051EBFEA}" destId="{60A5563C-EBF3-45ED-AA15-559AB60EA349}" srcOrd="3" destOrd="0" presId="urn:microsoft.com/office/officeart/2005/8/layout/process3"/>
    <dgm:cxn modelId="{0264F671-9BEC-4EB0-BF32-A627414864C6}" type="presParOf" srcId="{60A5563C-EBF3-45ED-AA15-559AB60EA349}" destId="{5D65DE9B-397B-4D0B-BD8A-223C382157DE}" srcOrd="0" destOrd="0" presId="urn:microsoft.com/office/officeart/2005/8/layout/process3"/>
    <dgm:cxn modelId="{F6E60935-80EC-4536-A4FE-21F3937A56AE}" type="presParOf" srcId="{C3BEFAA7-B8CC-4814-BD14-2D45051EBFEA}" destId="{D0D6ABFC-4240-41D3-8B27-BCED2F8A1B67}" srcOrd="4" destOrd="0" presId="urn:microsoft.com/office/officeart/2005/8/layout/process3"/>
    <dgm:cxn modelId="{5A36D50E-666C-4167-9322-B000BD888B23}" type="presParOf" srcId="{D0D6ABFC-4240-41D3-8B27-BCED2F8A1B67}" destId="{2D8BAAF1-6C35-4568-A7AE-76CBE3374745}" srcOrd="0" destOrd="0" presId="urn:microsoft.com/office/officeart/2005/8/layout/process3"/>
    <dgm:cxn modelId="{D1E3F707-D1AE-43C3-A016-3FF7EB106F3A}" type="presParOf" srcId="{D0D6ABFC-4240-41D3-8B27-BCED2F8A1B67}" destId="{9A46E19B-AF5E-4BBE-ACD1-7E2D9125765B}" srcOrd="1" destOrd="0" presId="urn:microsoft.com/office/officeart/2005/8/layout/process3"/>
    <dgm:cxn modelId="{AEB4199A-8B89-4245-BE8B-ABB8EC6A4773}" type="presParOf" srcId="{D0D6ABFC-4240-41D3-8B27-BCED2F8A1B67}" destId="{A5272EEA-F2FC-41FA-8C1B-17F129C04FC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A5634-C959-4FA2-BC52-6119E209406B}">
      <dsp:nvSpPr>
        <dsp:cNvPr id="0" name=""/>
        <dsp:cNvSpPr/>
      </dsp:nvSpPr>
      <dsp:spPr>
        <a:xfrm>
          <a:off x="2136" y="294099"/>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Style</a:t>
          </a:r>
        </a:p>
      </dsp:txBody>
      <dsp:txXfrm>
        <a:off x="2136" y="294099"/>
        <a:ext cx="2070003" cy="633600"/>
      </dsp:txXfrm>
    </dsp:sp>
    <dsp:sp modelId="{FACCD515-0866-48AA-AE30-486EDC47EC7E}">
      <dsp:nvSpPr>
        <dsp:cNvPr id="0" name=""/>
        <dsp:cNvSpPr/>
      </dsp:nvSpPr>
      <dsp:spPr>
        <a:xfrm>
          <a:off x="205099" y="1127468"/>
          <a:ext cx="2512032" cy="1798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List of visible nodes compiled into a tree</a:t>
          </a:r>
        </a:p>
      </dsp:txBody>
      <dsp:txXfrm>
        <a:off x="257768" y="1180137"/>
        <a:ext cx="2406694" cy="1692923"/>
      </dsp:txXfrm>
    </dsp:sp>
    <dsp:sp modelId="{F9DB1962-725C-4E21-BD69-079B29DCB536}">
      <dsp:nvSpPr>
        <dsp:cNvPr id="0" name=""/>
        <dsp:cNvSpPr/>
      </dsp:nvSpPr>
      <dsp:spPr>
        <a:xfrm rot="3467">
          <a:off x="2448530" y="432443"/>
          <a:ext cx="782404"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48530" y="535439"/>
        <a:ext cx="627793" cy="309223"/>
      </dsp:txXfrm>
    </dsp:sp>
    <dsp:sp modelId="{AB4FF6E4-13A3-4E5F-9158-4292D2A8025D}">
      <dsp:nvSpPr>
        <dsp:cNvPr id="0" name=""/>
        <dsp:cNvSpPr/>
      </dsp:nvSpPr>
      <dsp:spPr>
        <a:xfrm>
          <a:off x="3548375" y="297676"/>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Layout</a:t>
          </a:r>
        </a:p>
      </dsp:txBody>
      <dsp:txXfrm>
        <a:off x="3548375" y="297676"/>
        <a:ext cx="2070003" cy="633600"/>
      </dsp:txXfrm>
    </dsp:sp>
    <dsp:sp modelId="{08FCABED-40F8-4932-88D0-24C630CDD32F}">
      <dsp:nvSpPr>
        <dsp:cNvPr id="0" name=""/>
        <dsp:cNvSpPr/>
      </dsp:nvSpPr>
      <dsp:spPr>
        <a:xfrm>
          <a:off x="3718289" y="1138199"/>
          <a:ext cx="2578127"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Size &amp; position of each node is determined</a:t>
          </a:r>
        </a:p>
      </dsp:txBody>
      <dsp:txXfrm>
        <a:off x="3770539" y="1190449"/>
        <a:ext cx="2473627" cy="1679454"/>
      </dsp:txXfrm>
    </dsp:sp>
    <dsp:sp modelId="{60A5563C-EBF3-45ED-AA15-559AB60EA349}">
      <dsp:nvSpPr>
        <dsp:cNvPr id="0" name=""/>
        <dsp:cNvSpPr/>
      </dsp:nvSpPr>
      <dsp:spPr>
        <a:xfrm rot="21576650">
          <a:off x="5978403" y="418024"/>
          <a:ext cx="799937"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978405" y="521623"/>
        <a:ext cx="645326" cy="309223"/>
      </dsp:txXfrm>
    </dsp:sp>
    <dsp:sp modelId="{9A46E19B-AF5E-4BBE-ACD1-7E2D9125765B}">
      <dsp:nvSpPr>
        <dsp:cNvPr id="0" name=""/>
        <dsp:cNvSpPr/>
      </dsp:nvSpPr>
      <dsp:spPr>
        <a:xfrm>
          <a:off x="7127660" y="273365"/>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Paint</a:t>
          </a:r>
        </a:p>
      </dsp:txBody>
      <dsp:txXfrm>
        <a:off x="7127660" y="273365"/>
        <a:ext cx="2070003" cy="633600"/>
      </dsp:txXfrm>
    </dsp:sp>
    <dsp:sp modelId="{A5272EEA-F2FC-41FA-8C1B-17F129C04FC6}">
      <dsp:nvSpPr>
        <dsp:cNvPr id="0" name=""/>
        <dsp:cNvSpPr/>
      </dsp:nvSpPr>
      <dsp:spPr>
        <a:xfrm>
          <a:off x="7238311" y="1113891"/>
          <a:ext cx="2696655"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Each box is converted to pixel values on screen</a:t>
          </a:r>
        </a:p>
      </dsp:txBody>
      <dsp:txXfrm>
        <a:off x="7290561" y="1166141"/>
        <a:ext cx="2592155" cy="16794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28.09.2023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28.09.2023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Resource Requirement</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589240"/>
            <a:ext cx="6096677" cy="858866"/>
          </a:xfrm>
        </p:spPr>
        <p:txBody>
          <a:bodyPr/>
          <a:lstStyle/>
          <a:p>
            <a:r>
              <a:rPr lang="en-GB" dirty="0"/>
              <a:t>Dev Vajaria</a:t>
            </a:r>
          </a:p>
          <a:p>
            <a:r>
              <a:rPr lang="en-GB"/>
              <a:t>Applications Specialist</a:t>
            </a:r>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DOM &amp; CSSOM</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6312021" cy="5331600"/>
          </a:xfrm>
        </p:spPr>
        <p:txBody>
          <a:bodyPr/>
          <a:lstStyle/>
          <a:p>
            <a:pPr>
              <a:buFont typeface="Wingdings" panose="05000000000000000000" pitchFamily="2" charset="2"/>
              <a:buChar char="§"/>
            </a:pPr>
            <a:r>
              <a:rPr lang="en-US" dirty="0"/>
              <a:t>DOM – Document Object Model</a:t>
            </a:r>
          </a:p>
          <a:p>
            <a:pPr>
              <a:buFont typeface="Wingdings" panose="05000000000000000000" pitchFamily="2" charset="2"/>
              <a:buChar char="§"/>
            </a:pPr>
            <a:r>
              <a:rPr lang="en-US" dirty="0"/>
              <a:t>Tree reflects the relationships &amp; hierarchies between different elements</a:t>
            </a:r>
          </a:p>
          <a:p>
            <a:pPr>
              <a:buFont typeface="Wingdings" panose="05000000000000000000" pitchFamily="2" charset="2"/>
              <a:buChar char="§"/>
            </a:pPr>
            <a:r>
              <a:rPr lang="en-US" dirty="0"/>
              <a:t>HTML is parsed to construct tree</a:t>
            </a:r>
          </a:p>
          <a:p>
            <a:pPr>
              <a:buFont typeface="Wingdings" panose="05000000000000000000" pitchFamily="2" charset="2"/>
              <a:buChar char="§"/>
            </a:pPr>
            <a:r>
              <a:rPr lang="en-US" dirty="0">
                <a:solidFill>
                  <a:srgbClr val="FF0000"/>
                </a:solidFill>
              </a:rPr>
              <a:t>More no. of nodes -&gt; longer time to build DOM</a:t>
            </a:r>
          </a:p>
          <a:p>
            <a:pPr>
              <a:buFont typeface="Wingdings" panose="05000000000000000000" pitchFamily="2" charset="2"/>
              <a:buChar char="§"/>
            </a:pPr>
            <a:r>
              <a:rPr lang="en-US" dirty="0"/>
              <a:t>CSSOM – CSS Object Model</a:t>
            </a:r>
          </a:p>
          <a:p>
            <a:pPr>
              <a:buFont typeface="Wingdings" panose="05000000000000000000" pitchFamily="2" charset="2"/>
              <a:buChar char="§"/>
            </a:pPr>
            <a:r>
              <a:rPr lang="en-US" dirty="0"/>
              <a:t>CSS rules from files are converted into tree – typically faster process than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descr="The DOM tree for our sample code, showing all the nodes, including text nodes.">
            <a:extLst>
              <a:ext uri="{FF2B5EF4-FFF2-40B4-BE49-F238E27FC236}">
                <a16:creationId xmlns:a16="http://schemas.microsoft.com/office/drawing/2014/main" id="{4AC21BD1-6838-EBDC-D710-01BB4815B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1359833"/>
            <a:ext cx="5245751" cy="479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9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Rendering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1280573" cy="5331600"/>
          </a:xfrm>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graphicFrame>
        <p:nvGraphicFramePr>
          <p:cNvPr id="2" name="Diagram 1">
            <a:extLst>
              <a:ext uri="{FF2B5EF4-FFF2-40B4-BE49-F238E27FC236}">
                <a16:creationId xmlns:a16="http://schemas.microsoft.com/office/drawing/2014/main" id="{53F51207-22BF-AA0B-649D-E12A7EC3A017}"/>
              </a:ext>
            </a:extLst>
          </p:cNvPr>
          <p:cNvGraphicFramePr/>
          <p:nvPr>
            <p:extLst>
              <p:ext uri="{D42A27DB-BD31-4B8C-83A1-F6EECF244321}">
                <p14:modId xmlns:p14="http://schemas.microsoft.com/office/powerpoint/2010/main" val="2413701847"/>
              </p:ext>
            </p:extLst>
          </p:nvPr>
        </p:nvGraphicFramePr>
        <p:xfrm>
          <a:off x="1127448" y="1556792"/>
          <a:ext cx="9937104" cy="321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platzhalter 4">
            <a:extLst>
              <a:ext uri="{FF2B5EF4-FFF2-40B4-BE49-F238E27FC236}">
                <a16:creationId xmlns:a16="http://schemas.microsoft.com/office/drawing/2014/main" id="{F2DB2634-7AC7-FEB5-C3FB-5AF5B7655E02}"/>
              </a:ext>
            </a:extLst>
          </p:cNvPr>
          <p:cNvSpPr txBox="1">
            <a:spLocks/>
          </p:cNvSpPr>
          <p:nvPr/>
        </p:nvSpPr>
        <p:spPr bwMode="gray">
          <a:xfrm>
            <a:off x="3009525" y="5054558"/>
            <a:ext cx="567876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All this requires CPU resources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9093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Control lifecycle</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91344" y="2670695"/>
            <a:ext cx="7560840" cy="2414489"/>
          </a:xfrm>
        </p:spPr>
        <p:txBody>
          <a:bodyPr/>
          <a:lstStyle/>
          <a:p>
            <a:r>
              <a:rPr lang="en-US" dirty="0"/>
              <a:t>Controls are instantiated</a:t>
            </a:r>
          </a:p>
          <a:p>
            <a:pPr>
              <a:buAutoNum type="arabicPeriod" startAt="4"/>
            </a:pPr>
            <a:r>
              <a:rPr lang="en-US" dirty="0"/>
              <a:t>Attributes are set and have valid values</a:t>
            </a:r>
          </a:p>
          <a:p>
            <a:pPr>
              <a:buAutoNum type="arabicPeriod" startAt="4"/>
            </a:pPr>
            <a:r>
              <a:rPr lang="en-US" dirty="0"/>
              <a:t>Controls are attached to DOM</a:t>
            </a:r>
          </a:p>
          <a:p>
            <a:pPr>
              <a:buAutoNum type="arabicPeriod" startAt="4"/>
            </a:pPr>
            <a:r>
              <a:rPr lang="en-US" dirty="0"/>
              <a:t>Controls removed from DOM (page switching)</a:t>
            </a:r>
          </a:p>
          <a:p>
            <a:pPr>
              <a:buAutoNum type="arabicPeriod" startAt="4"/>
            </a:pPr>
            <a:r>
              <a:rPr lang="en-US" dirty="0"/>
              <a:t>Memory deallocated from controls</a:t>
            </a:r>
          </a:p>
          <a:p>
            <a:pPr>
              <a:buAutoNum type="arabicPeriod" startAt="3"/>
            </a:pPr>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DAE2B8-5FFE-8747-BE39-22664A1EDCD2}"/>
              </a:ext>
            </a:extLst>
          </p:cNvPr>
          <p:cNvPicPr>
            <a:picLocks noChangeAspect="1"/>
          </p:cNvPicPr>
          <p:nvPr/>
        </p:nvPicPr>
        <p:blipFill>
          <a:blip r:embed="rId2"/>
          <a:stretch>
            <a:fillRect/>
          </a:stretch>
        </p:blipFill>
        <p:spPr>
          <a:xfrm>
            <a:off x="479376" y="1196752"/>
            <a:ext cx="11288999" cy="1440160"/>
          </a:xfrm>
          <a:prstGeom prst="rect">
            <a:avLst/>
          </a:prstGeom>
        </p:spPr>
      </p:pic>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2135560" y="5054558"/>
            <a:ext cx="784887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Memory is required when controls are in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9967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262265" y="1849732"/>
            <a:ext cx="7344816"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Loading pages requires CPU </a:t>
            </a:r>
          </a:p>
          <a:p>
            <a:pPr marL="457200" indent="-457200">
              <a:buFont typeface="Wingdings" panose="05000000000000000000" pitchFamily="2" charset="2"/>
              <a:buChar char="§"/>
            </a:pPr>
            <a:r>
              <a:rPr lang="en-US" sz="2000" dirty="0"/>
              <a:t>Objects on a webpage require memory</a:t>
            </a:r>
          </a:p>
          <a:p>
            <a:pPr marL="810000" lvl="1" indent="-457200">
              <a:buFont typeface="Wingdings" panose="05000000000000000000" pitchFamily="2" charset="2"/>
              <a:buChar char="q"/>
            </a:pPr>
            <a:r>
              <a:rPr lang="en-US" sz="2000" dirty="0"/>
              <a:t>More images, pdfs -&gt; more RAM consumption</a:t>
            </a:r>
          </a:p>
          <a:p>
            <a:pPr marL="457200" indent="-457200">
              <a:buFont typeface="Wingdings" panose="05000000000000000000" pitchFamily="2" charset="2"/>
              <a:buChar char="§"/>
            </a:pPr>
            <a:r>
              <a:rPr lang="en-US" sz="2000" dirty="0"/>
              <a:t>Animations require CPU </a:t>
            </a:r>
          </a:p>
          <a:p>
            <a:pPr marL="457200" indent="-457200">
              <a:buFont typeface="Wingdings" panose="05000000000000000000" pitchFamily="2" charset="2"/>
              <a:buChar char="§"/>
            </a:pPr>
            <a:r>
              <a:rPr lang="en-US" sz="2000" dirty="0"/>
              <a:t>Canvas elements (charts) require CPU</a:t>
            </a:r>
          </a:p>
          <a:p>
            <a:pPr marL="457200" indent="-457200">
              <a:buFont typeface="Wingdings" panose="05000000000000000000" pitchFamily="2" charset="2"/>
              <a:buChar char="§"/>
            </a:pPr>
            <a:r>
              <a:rPr lang="en-US" sz="2000" dirty="0" err="1"/>
              <a:t>Websocket</a:t>
            </a:r>
            <a:r>
              <a:rPr lang="en-US" sz="2000" dirty="0"/>
              <a:t> traffic (bindings) uses CPU</a:t>
            </a:r>
          </a:p>
          <a:p>
            <a:pPr marL="810000" lvl="1" indent="-457200">
              <a:buFont typeface="Wingdings" panose="05000000000000000000" pitchFamily="2" charset="2"/>
              <a:buChar char="q"/>
            </a:pPr>
            <a:r>
              <a:rPr lang="en-US" sz="2000" dirty="0"/>
              <a:t>More frequent data reads/writes -&gt; higher CPU load </a:t>
            </a:r>
          </a:p>
          <a:p>
            <a:pPr marL="457200" indent="-457200">
              <a:buFont typeface="Wingdings" panose="05000000000000000000" pitchFamily="2" charset="2"/>
              <a:buChar char="§"/>
            </a:pPr>
            <a:r>
              <a:rPr lang="en-US" sz="2000" dirty="0"/>
              <a:t>Open </a:t>
            </a:r>
            <a:r>
              <a:rPr lang="en-US" sz="2000" dirty="0" err="1"/>
              <a:t>Websocket</a:t>
            </a:r>
            <a:r>
              <a:rPr lang="en-US" sz="2000" dirty="0"/>
              <a:t> connections use RAM to store info</a:t>
            </a:r>
          </a:p>
          <a:p>
            <a:pPr marL="810000" lvl="1" indent="-457200">
              <a:buFont typeface="Wingdings" panose="05000000000000000000" pitchFamily="2" charset="2"/>
              <a:buChar char="q"/>
            </a:pPr>
            <a:r>
              <a:rPr lang="en-US" sz="2000" dirty="0"/>
              <a:t>More bindings on page -&gt; more RAM consumption</a:t>
            </a:r>
          </a:p>
          <a:p>
            <a:pPr marL="457200" indent="-457200">
              <a:buFont typeface="Wingdings" panose="05000000000000000000" pitchFamily="2" charset="2"/>
              <a:buChar char="§"/>
            </a:pPr>
            <a:r>
              <a:rPr lang="en-US" sz="2000" dirty="0"/>
              <a:t>..</a:t>
            </a:r>
          </a:p>
          <a:p>
            <a:pPr marL="457200" indent="-457200">
              <a:buFont typeface="Wingdings" panose="05000000000000000000" pitchFamily="2" charset="2"/>
              <a:buChar char="§"/>
            </a:pPr>
            <a:r>
              <a:rPr lang="en-US" sz="2000" dirty="0"/>
              <a:t>..</a:t>
            </a:r>
          </a:p>
          <a:p>
            <a:pPr marL="0" indent="0" algn="ctr">
              <a:buNone/>
            </a:pPr>
            <a:endParaRPr lang="en-US" sz="2800" dirty="0">
              <a:solidFill>
                <a:srgbClr val="FF0000"/>
              </a:solidFill>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a:extLst>
              <a:ext uri="{FF2B5EF4-FFF2-40B4-BE49-F238E27FC236}">
                <a16:creationId xmlns:a16="http://schemas.microsoft.com/office/drawing/2014/main" id="{95643AEF-5C0A-D1CB-F90F-1AB4D2426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053"/>
          <a:stretch/>
        </p:blipFill>
        <p:spPr bwMode="auto">
          <a:xfrm>
            <a:off x="407368" y="1988840"/>
            <a:ext cx="3362558" cy="356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7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1829A-600E-8C42-3F7F-820D1902F399}"/>
              </a:ext>
            </a:extLst>
          </p:cNvPr>
          <p:cNvPicPr>
            <a:picLocks noChangeAspect="1"/>
          </p:cNvPicPr>
          <p:nvPr/>
        </p:nvPicPr>
        <p:blipFill>
          <a:blip r:embed="rId2"/>
          <a:stretch>
            <a:fillRect/>
          </a:stretch>
        </p:blipFill>
        <p:spPr>
          <a:xfrm>
            <a:off x="465920" y="1157386"/>
            <a:ext cx="11318712" cy="3663589"/>
          </a:xfrm>
          <a:prstGeom prst="rect">
            <a:avLst/>
          </a:prstGeom>
        </p:spPr>
      </p:pic>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KeepAlive &amp; Preloading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 y="4725144"/>
            <a:ext cx="11726080" cy="2020623"/>
          </a:xfrm>
        </p:spPr>
        <p:txBody>
          <a:bodyPr/>
          <a:lstStyle/>
          <a:p>
            <a:pPr>
              <a:buFont typeface="Wingdings" panose="05000000000000000000" pitchFamily="2" charset="2"/>
              <a:buChar char="§"/>
            </a:pPr>
            <a:r>
              <a:rPr lang="en-US" sz="2000" dirty="0"/>
              <a:t>Preloading loads all controls on HMI initialize and keeps them in browser cache (RAM &amp; Disk)</a:t>
            </a:r>
          </a:p>
          <a:p>
            <a:pPr lvl="1">
              <a:buFont typeface="Wingdings" panose="05000000000000000000" pitchFamily="2" charset="2"/>
              <a:buChar char="q"/>
            </a:pPr>
            <a:r>
              <a:rPr lang="en-US" sz="2000" dirty="0"/>
              <a:t>Slow startup; faster switching</a:t>
            </a:r>
          </a:p>
          <a:p>
            <a:pPr>
              <a:buFont typeface="Wingdings" panose="05000000000000000000" pitchFamily="2" charset="2"/>
              <a:buChar char="§"/>
            </a:pPr>
            <a:r>
              <a:rPr lang="en-US" sz="2000" dirty="0" err="1"/>
              <a:t>KeepAlive</a:t>
            </a:r>
            <a:r>
              <a:rPr lang="en-US" sz="2000" dirty="0"/>
              <a:t> keeps controls in memory when page is switched out</a:t>
            </a:r>
          </a:p>
          <a:p>
            <a:pPr lvl="1">
              <a:buFont typeface="Wingdings" panose="05000000000000000000" pitchFamily="2" charset="2"/>
              <a:buChar char="q"/>
            </a:pPr>
            <a:r>
              <a:rPr lang="en-US" sz="2000" dirty="0"/>
              <a:t>Fast startup; slow first load of each page; faster switching</a:t>
            </a:r>
          </a:p>
          <a:p>
            <a:pPr>
              <a:buFont typeface="Arial" panose="020B0604020202020204" pitchFamily="34" charset="0"/>
              <a:buChar char="•"/>
            </a:pPr>
            <a:endParaRPr lang="en-US" dirty="0"/>
          </a:p>
          <a:p>
            <a:pPr>
              <a:buAutoNum type="arabicPeriod" startAt="3"/>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73404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79376" y="1849732"/>
            <a:ext cx="11127705"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Atom Processors offer slower processing speeds</a:t>
            </a:r>
          </a:p>
          <a:p>
            <a:pPr marL="810000" lvl="1" indent="-457200">
              <a:buFont typeface="Wingdings" panose="05000000000000000000" pitchFamily="2" charset="2"/>
              <a:buChar char="q"/>
            </a:pPr>
            <a:r>
              <a:rPr lang="en-US" sz="2000" dirty="0"/>
              <a:t>Beckhoff PCs with Atom CPUs should not be used for graphic-heavy applications</a:t>
            </a:r>
          </a:p>
          <a:p>
            <a:pPr marL="457200" indent="-457200">
              <a:buFont typeface="Wingdings" panose="05000000000000000000" pitchFamily="2" charset="2"/>
              <a:buChar char="§"/>
            </a:pPr>
            <a:r>
              <a:rPr lang="en-US" sz="2000" dirty="0"/>
              <a:t>Browsers use resources available to Windows</a:t>
            </a:r>
          </a:p>
          <a:p>
            <a:pPr marL="810000" lvl="1" indent="-457200">
              <a:buFont typeface="Wingdings" panose="05000000000000000000" pitchFamily="2" charset="2"/>
              <a:buChar char="q"/>
            </a:pPr>
            <a:r>
              <a:rPr lang="en-US" sz="2000" dirty="0"/>
              <a:t>Beckhoff PCs with 2 cores </a:t>
            </a:r>
            <a:r>
              <a:rPr lang="en-US" sz="2000" u="sng" dirty="0"/>
              <a:t>should not be used</a:t>
            </a:r>
            <a:r>
              <a:rPr lang="en-US" sz="2000" dirty="0"/>
              <a:t> if TC will occupy one core</a:t>
            </a:r>
          </a:p>
          <a:p>
            <a:pPr marL="810000" lvl="1" indent="-457200">
              <a:buFont typeface="Wingdings" panose="05000000000000000000" pitchFamily="2" charset="2"/>
              <a:buChar char="q"/>
            </a:pPr>
            <a:r>
              <a:rPr lang="en-US" sz="2000" dirty="0"/>
              <a:t>No way of assigning CPU resources specifically to browser – it will use from whatever is available to Windows </a:t>
            </a:r>
          </a:p>
          <a:p>
            <a:pPr marL="457200" indent="-457200">
              <a:buFont typeface="Wingdings" panose="05000000000000000000" pitchFamily="2" charset="2"/>
              <a:buChar char="§"/>
            </a:pPr>
            <a:r>
              <a:rPr lang="en-US" sz="2000" dirty="0"/>
              <a:t>P40 PCs can work for lighter applications (testing needed with customer application)</a:t>
            </a:r>
          </a:p>
          <a:p>
            <a:pPr marL="457200" indent="-457200">
              <a:buFont typeface="Wingdings" panose="05000000000000000000" pitchFamily="2" charset="2"/>
              <a:buChar char="§"/>
            </a:pPr>
            <a:r>
              <a:rPr lang="en-US" sz="2000" dirty="0"/>
              <a:t>P50+ PCs are recommended for most HMI applications</a:t>
            </a:r>
          </a:p>
          <a:p>
            <a:pPr marL="457200" indent="-457200">
              <a:buFont typeface="Wingdings" panose="05000000000000000000" pitchFamily="2" charset="2"/>
              <a:buChar char="§"/>
            </a:pPr>
            <a:r>
              <a:rPr lang="en-US" sz="2000" dirty="0"/>
              <a:t>Higher RAM option useful to offload some processing by using Preload / </a:t>
            </a:r>
            <a:r>
              <a:rPr lang="en-US" sz="2000" dirty="0" err="1"/>
              <a:t>KeepAlive</a:t>
            </a:r>
            <a:endParaRPr lang="en-US" sz="28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1090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Testing Tips</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85427" y="1700808"/>
            <a:ext cx="9294949" cy="2177131"/>
          </a:xfrm>
        </p:spPr>
        <p:txBody>
          <a:bodyPr/>
          <a:lstStyle/>
          <a:p>
            <a:pPr>
              <a:buFont typeface="Wingdings" panose="05000000000000000000" pitchFamily="2" charset="2"/>
              <a:buChar char="Ø"/>
            </a:pPr>
            <a:r>
              <a:rPr lang="en-US" dirty="0"/>
              <a:t>Virtual machines with low RAM configuration</a:t>
            </a:r>
          </a:p>
          <a:p>
            <a:pPr>
              <a:buFont typeface="Wingdings" panose="05000000000000000000" pitchFamily="2" charset="2"/>
              <a:buChar char="Ø"/>
            </a:pPr>
            <a:r>
              <a:rPr lang="en-US" dirty="0"/>
              <a:t>Beckhoff PCs with isolated cores </a:t>
            </a:r>
          </a:p>
          <a:p>
            <a:pPr>
              <a:buFont typeface="Wingdings" panose="05000000000000000000" pitchFamily="2" charset="2"/>
              <a:buChar char="Ø"/>
            </a:pPr>
            <a:r>
              <a:rPr lang="en-US" dirty="0"/>
              <a:t>Test project with </a:t>
            </a:r>
            <a:r>
              <a:rPr lang="en-US" dirty="0" err="1"/>
              <a:t>KeepAlive</a:t>
            </a:r>
            <a:r>
              <a:rPr lang="en-US" dirty="0"/>
              <a:t> and Preload (more RAM usage) vs. Default config (more CPU usage when switching pages)</a:t>
            </a:r>
          </a:p>
          <a:p>
            <a:pPr>
              <a:buFont typeface="Wingdings" panose="05000000000000000000" pitchFamily="2" charset="2"/>
              <a:buChar char="Ø"/>
            </a:pPr>
            <a:r>
              <a:rPr lang="en-US" dirty="0"/>
              <a:t>Task Manager can provide quick feedback on CPU usage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38915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 </a:t>
            </a:r>
            <a:r>
              <a:rPr kumimoji="0" lang="de-DE" sz="2000" b="0" i="0" u="none" strike="noStrike" kern="1200" cap="none" spc="0" normalizeH="0" baseline="0" noProof="0" dirty="0">
                <a:ln>
                  <a:noFill/>
                </a:ln>
                <a:solidFill>
                  <a:prstClr val="white"/>
                </a:solidFill>
                <a:effectLst/>
                <a:uLnTx/>
                <a:uFillTx/>
                <a:latin typeface="Arial" pitchFamily="34" charset="0"/>
                <a:ea typeface="+mj-ea"/>
                <a:cs typeface="Arial" pitchFamily="34" charset="0"/>
              </a:rPr>
              <a:t>Resource Requirement</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2164</TotalTime>
  <Words>452</Words>
  <Application>Microsoft Office PowerPoint</Application>
  <PresentationFormat>Widescreen</PresentationFormat>
  <Paragraphs>84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Symbol</vt:lpstr>
      <vt:lpstr>Wingdings</vt:lpstr>
      <vt:lpstr>Beckhoff Slide Master</vt:lpstr>
      <vt:lpstr>TwinCAT HMI Resource Requirement</vt:lpstr>
      <vt:lpstr>TwinCAT HMI Resource Requirement DOM &amp; CSSOM</vt:lpstr>
      <vt:lpstr>TwinCAT HMI Resource Requirement Rendering</vt:lpstr>
      <vt:lpstr>TwinCAT HMI Resource Requirement Control lifecycle</vt:lpstr>
      <vt:lpstr>TwinCAT HMI Resource Requirement Million-Dollar Question</vt:lpstr>
      <vt:lpstr>TwinCAT HMI Resource Requirement KeepAlive &amp; Preloading</vt:lpstr>
      <vt:lpstr>TwinCAT HMI Resource Requirement Million-Dollar Question</vt:lpstr>
      <vt:lpstr>TwinCAT HMI Resource Requirement Testing Tips</vt:lpstr>
      <vt:lpstr>TwinCAT HMI Resource Requirement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179</cp:revision>
  <cp:lastPrinted>2016-06-28T12:26:43Z</cp:lastPrinted>
  <dcterms:created xsi:type="dcterms:W3CDTF">2018-10-11T08:22:20Z</dcterms:created>
  <dcterms:modified xsi:type="dcterms:W3CDTF">2023-09-28T17:46:05Z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